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6858000" cy="9144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00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2796" y="-72"/>
      </p:cViewPr>
      <p:guideLst>
        <p:guide orient="horz" pos="2880"/>
        <p:guide pos="2160"/>
        <p:guide/>
        <p:guide pos="4247"/>
        <p:guide pos="222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D3032D-8A95-4A11-B2F5-2034909BDC5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09927-068E-4694-844E-6A53EBD3159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886325" y="812800"/>
            <a:ext cx="1457325" cy="73152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14350" y="812800"/>
            <a:ext cx="4219575" cy="73152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0B7CE-6814-4198-AE4D-A8F70F6DD47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1EBA60-A9BD-49DE-A15C-E17BFAEDD8D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737E8B-24F7-424F-9321-5DF4D200151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A2F0F-4322-4A34-9130-DD4923A71A5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7460CE-02CC-4D46-875C-BF039C2146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EAEA8-DF37-45CE-BF5E-C2DF23E97B9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37834-CBE7-4744-82B3-6CD941A0F0B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C49B45-4E7E-4D4D-8F31-EE5ECF181F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697D17-9121-4CEE-B462-0F8F58D6125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12800"/>
            <a:ext cx="5829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93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8AED9055-3DFD-4063-97E8-5BD722AA63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588" y="68263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LG ACQUAINTANCE CARD</a:t>
            </a:r>
          </a:p>
        </p:txBody>
      </p:sp>
      <p:sp>
        <p:nvSpPr>
          <p:cNvPr id="3075" name="Text Box 110"/>
          <p:cNvSpPr txBox="1">
            <a:spLocks noChangeArrowheads="1"/>
          </p:cNvSpPr>
          <p:nvPr/>
        </p:nvSpPr>
        <p:spPr bwMode="auto">
          <a:xfrm>
            <a:off x="49213" y="228600"/>
            <a:ext cx="1295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>
                <a:latin typeface="맑은 고딕" pitchFamily="50" charset="-127"/>
                <a:ea typeface="맑은 고딕" pitchFamily="50" charset="-127"/>
              </a:rPr>
              <a:t>(Confidential)</a:t>
            </a:r>
          </a:p>
        </p:txBody>
      </p:sp>
      <p:graphicFrame>
        <p:nvGraphicFramePr>
          <p:cNvPr id="18" name="표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198983"/>
              </p:ext>
            </p:extLst>
          </p:nvPr>
        </p:nvGraphicFramePr>
        <p:xfrm>
          <a:off x="115889" y="639536"/>
          <a:ext cx="6622694" cy="1573440"/>
        </p:xfrm>
        <a:graphic>
          <a:graphicData uri="http://schemas.openxmlformats.org/drawingml/2006/table">
            <a:tbl>
              <a:tblPr/>
              <a:tblGrid>
                <a:gridCol w="241277"/>
                <a:gridCol w="911594"/>
                <a:gridCol w="1041016"/>
                <a:gridCol w="1047216"/>
                <a:gridCol w="944144"/>
                <a:gridCol w="1041717"/>
                <a:gridCol w="1395730"/>
              </a:tblGrid>
              <a:tr h="230201">
                <a:tc rowSpan="5">
                  <a:txBody>
                    <a:bodyPr/>
                    <a:lstStyle/>
                    <a:p>
                      <a:pPr algn="ctr"/>
                      <a:endParaRPr lang="en-US" altLang="ko-KR" sz="8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003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성명</a:t>
                      </a:r>
                      <a:r>
                        <a:rPr lang="en-US" altLang="ko-KR" sz="8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(Name)</a:t>
                      </a: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tabLst>
                          <a:tab pos="358775" algn="ctr"/>
                          <a:tab pos="898525" algn="ctr"/>
                        </a:tabLst>
                      </a:pPr>
                      <a:endParaRPr lang="ko-KR" altLang="en-US" sz="12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생년월일</a:t>
                      </a:r>
                    </a:p>
                    <a:p>
                      <a:pPr algn="ctr"/>
                      <a:r>
                        <a:rPr lang="en-US" altLang="ko-KR" sz="8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(Date of Birth)</a:t>
                      </a:r>
                      <a:endParaRPr lang="ko-KR" altLang="en-US" sz="8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1" kern="12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국적</a:t>
                      </a:r>
                      <a:endParaRPr lang="en-US" altLang="ko-KR" sz="800" b="1" kern="120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2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(Citizenship)</a:t>
                      </a:r>
                      <a:endParaRPr lang="en-US" altLang="ko-KR" sz="8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14375" algn="l"/>
                        </a:tabLst>
                        <a:defRPr/>
                      </a:pPr>
                      <a:r>
                        <a:rPr lang="ko-KR" altLang="en-US" sz="8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①</a:t>
                      </a:r>
                      <a:r>
                        <a:rPr lang="en-US" altLang="ko-KR" sz="8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Korea  </a:t>
                      </a:r>
                      <a:r>
                        <a:rPr lang="ko-KR" altLang="en-US" sz="8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②</a:t>
                      </a:r>
                      <a:r>
                        <a:rPr lang="en-US" altLang="ko-KR" sz="8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                 )</a:t>
                      </a:r>
                      <a:endParaRPr lang="ko-KR" altLang="en-US" sz="8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0201">
                <a:tc vMerge="1">
                  <a:txBody>
                    <a:bodyPr/>
                    <a:lstStyle/>
                    <a:p>
                      <a:pPr algn="ctr"/>
                      <a:endParaRPr lang="en-US" altLang="ko-KR" sz="8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성별</a:t>
                      </a:r>
                      <a:r>
                        <a:rPr lang="en-US" altLang="ko-KR" sz="8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(Gender)</a:t>
                      </a: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ctr"/>
                          <a:tab pos="898525" algn="ctr"/>
                        </a:tabLst>
                        <a:defRPr/>
                      </a:pPr>
                      <a:r>
                        <a:rPr lang="ko-KR" altLang="en-US" sz="8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①</a:t>
                      </a:r>
                      <a:r>
                        <a:rPr lang="en-US" altLang="ko-KR" sz="8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Male  </a:t>
                      </a:r>
                      <a:r>
                        <a:rPr lang="ko-KR" altLang="en-US" sz="8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②</a:t>
                      </a:r>
                      <a:r>
                        <a:rPr lang="en-US" altLang="ko-KR" sz="8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Female</a:t>
                      </a:r>
                      <a:endParaRPr lang="ko-KR" altLang="en-US" sz="8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혼인여부</a:t>
                      </a:r>
                    </a:p>
                    <a:p>
                      <a:pPr algn="ctr"/>
                      <a:r>
                        <a:rPr lang="en-US" altLang="ko-KR" sz="8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(Marriage Status)</a:t>
                      </a: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①</a:t>
                      </a:r>
                      <a:r>
                        <a:rPr lang="en-US" altLang="ko-KR" sz="8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Married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②</a:t>
                      </a:r>
                      <a:r>
                        <a:rPr lang="en-US" altLang="ko-KR" sz="8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Single</a:t>
                      </a:r>
                      <a:endParaRPr lang="ko-KR" altLang="en-US" sz="8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병역</a:t>
                      </a:r>
                    </a:p>
                    <a:p>
                      <a:pPr algn="ctr"/>
                      <a:r>
                        <a:rPr lang="en-US" altLang="ko-KR" sz="8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(Military Service)</a:t>
                      </a: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tabLst>
                          <a:tab pos="714375" algn="l"/>
                        </a:tabLst>
                      </a:pPr>
                      <a:r>
                        <a:rPr lang="ko-KR" altLang="en-US" sz="8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①</a:t>
                      </a:r>
                      <a:r>
                        <a:rPr lang="en-US" altLang="ko-KR" sz="8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Done 	</a:t>
                      </a:r>
                      <a:r>
                        <a:rPr lang="ko-KR" altLang="en-US" sz="8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②</a:t>
                      </a:r>
                      <a:r>
                        <a:rPr lang="en-US" altLang="ko-KR" sz="8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Exempt</a:t>
                      </a:r>
                      <a:br>
                        <a:rPr lang="en-US" altLang="ko-KR" sz="8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</a:br>
                      <a:r>
                        <a:rPr lang="ko-KR" altLang="en-US" sz="8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③</a:t>
                      </a:r>
                      <a:r>
                        <a:rPr lang="en-US" altLang="ko-KR" sz="8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Undone	</a:t>
                      </a:r>
                      <a:r>
                        <a:rPr lang="ko-KR" altLang="en-US" sz="8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④</a:t>
                      </a:r>
                      <a:r>
                        <a:rPr lang="en-US" altLang="ko-KR" sz="8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Female</a:t>
                      </a:r>
                      <a:endParaRPr lang="ko-KR" altLang="en-US" sz="800" b="1" kern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altLang="ko-KR" sz="8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주소</a:t>
                      </a:r>
                      <a:r>
                        <a:rPr lang="en-US" altLang="ko-KR" sz="8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(Address)</a:t>
                      </a: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ctr"/>
                          <a:tab pos="898525" algn="ctr"/>
                        </a:tabLst>
                        <a:defRPr/>
                      </a:pPr>
                      <a:endParaRPr lang="ko-KR" altLang="en-US" sz="8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altLang="ko-KR" sz="8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연락처</a:t>
                      </a:r>
                      <a:endParaRPr lang="en-US" altLang="ko-KR" sz="8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(Telephone)</a:t>
                      </a: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자택</a:t>
                      </a:r>
                      <a:r>
                        <a:rPr lang="en-US" altLang="ko-KR" sz="8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(Home)</a:t>
                      </a: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14375" algn="l"/>
                        </a:tabLst>
                        <a:defRPr/>
                      </a:pPr>
                      <a:endParaRPr lang="ko-KR" altLang="en-US" sz="8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altLang="ko-KR" sz="8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o-KR" altLang="en-US" sz="800" b="1" kern="12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이메일</a:t>
                      </a:r>
                      <a:r>
                        <a:rPr lang="en-US" altLang="ko-KR" sz="8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(E-mail)</a:t>
                      </a: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ctr"/>
                          <a:tab pos="898525" algn="ctr"/>
                        </a:tabLst>
                        <a:defRPr/>
                      </a:pPr>
                      <a:r>
                        <a:rPr lang="ko-KR" altLang="en-US" sz="8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①</a:t>
                      </a: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altLang="ko-KR" sz="8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사무실</a:t>
                      </a:r>
                      <a:r>
                        <a:rPr lang="en-US" altLang="ko-KR" sz="8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(Office)</a:t>
                      </a: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14375" algn="l"/>
                        </a:tabLst>
                        <a:defRPr/>
                      </a:pPr>
                      <a:endParaRPr lang="ko-KR" altLang="en-US" sz="8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altLang="ko-KR" sz="8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ctr"/>
                          <a:tab pos="898525" algn="ctr"/>
                        </a:tabLst>
                        <a:defRPr/>
                      </a:pPr>
                      <a:r>
                        <a:rPr lang="ko-KR" altLang="en-US" sz="8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②</a:t>
                      </a: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휴대폰</a:t>
                      </a:r>
                      <a:r>
                        <a:rPr lang="en-US" altLang="ko-KR" sz="8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(Mobile)</a:t>
                      </a: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14375" algn="l"/>
                        </a:tabLst>
                        <a:defRPr/>
                      </a:pPr>
                      <a:endParaRPr lang="ko-KR" altLang="en-US" sz="8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0" name="표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784713"/>
              </p:ext>
            </p:extLst>
          </p:nvPr>
        </p:nvGraphicFramePr>
        <p:xfrm>
          <a:off x="115890" y="2294536"/>
          <a:ext cx="6626222" cy="3988800"/>
        </p:xfrm>
        <a:graphic>
          <a:graphicData uri="http://schemas.openxmlformats.org/drawingml/2006/table">
            <a:tbl>
              <a:tblPr/>
              <a:tblGrid>
                <a:gridCol w="216347"/>
                <a:gridCol w="934290"/>
                <a:gridCol w="648346"/>
                <a:gridCol w="906282"/>
                <a:gridCol w="718685"/>
                <a:gridCol w="934290"/>
                <a:gridCol w="888900"/>
                <a:gridCol w="689541"/>
                <a:gridCol w="689541"/>
              </a:tblGrid>
              <a:tr h="0">
                <a:tc rowSpan="15">
                  <a:txBody>
                    <a:bodyPr/>
                    <a:lstStyle/>
                    <a:p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003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학위</a:t>
                      </a:r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(Degree)</a:t>
                      </a:r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학교</a:t>
                      </a:r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/>
                      </a:r>
                      <a:b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</a:br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(School)</a:t>
                      </a:r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소재지</a:t>
                      </a:r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/>
                      </a:r>
                      <a:b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</a:br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(Location)</a:t>
                      </a:r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전공</a:t>
                      </a:r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/>
                      </a:r>
                      <a:b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</a:br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(Major)</a:t>
                      </a:r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지도교수</a:t>
                      </a:r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/>
                      </a:r>
                      <a:b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</a:br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(Advisor)</a:t>
                      </a:r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기간</a:t>
                      </a:r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(From-To)</a:t>
                      </a: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ea typeface="휴먼신문고딕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algn="ctr" latinLnBrk="1"/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YYYY.MM</a:t>
                      </a:r>
                      <a:endParaRPr lang="ko-KR" altLang="en-US" sz="8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YYYY.MM</a:t>
                      </a:r>
                      <a:endParaRPr lang="ko-KR" altLang="en-US" sz="8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Post</a:t>
                      </a:r>
                      <a:r>
                        <a:rPr lang="en-US" altLang="ko-KR" sz="800" b="1" baseline="0" dirty="0" smtClean="0"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 D</a:t>
                      </a:r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oc.</a:t>
                      </a:r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800" b="1" kern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b="1" kern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b="1" kern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1" kern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err="1" smtClean="0"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Ph.D</a:t>
                      </a:r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800" b="1" kern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b="1" kern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b="1" kern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b="1" kern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Master</a:t>
                      </a:r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800" b="1" kern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b="1" kern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b="1" kern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b="1" kern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Bachelor</a:t>
                      </a:r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800" b="1" kern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b="1" kern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b="1" kern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b="1" kern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88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Thesis</a:t>
                      </a:r>
                      <a:r>
                        <a:rPr lang="en-US" altLang="ko-KR" sz="8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&amp; </a:t>
                      </a:r>
                      <a:br>
                        <a:rPr lang="en-US" altLang="ko-KR" sz="8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</a:br>
                      <a:r>
                        <a:rPr lang="en-US" altLang="ko-KR" sz="8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Research </a:t>
                      </a:r>
                      <a:br>
                        <a:rPr lang="en-US" altLang="ko-KR" sz="8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</a:br>
                      <a:r>
                        <a:rPr lang="en-US" altLang="ko-KR" sz="8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/ </a:t>
                      </a:r>
                      <a:br>
                        <a:rPr lang="en-US" altLang="ko-KR" sz="8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</a:br>
                      <a:r>
                        <a:rPr lang="en-US" altLang="ko-KR" sz="8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Concentration</a:t>
                      </a:r>
                      <a:br>
                        <a:rPr lang="en-US" altLang="ko-KR" sz="8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</a:br>
                      <a:r>
                        <a:rPr lang="en-US" altLang="ko-KR" sz="8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Area</a:t>
                      </a:r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Post-doc</a:t>
                      </a:r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latinLnBrk="1"/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latinLnBrk="1"/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err="1" smtClean="0"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Ph.D</a:t>
                      </a:r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Master</a:t>
                      </a:r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Specialized</a:t>
                      </a:r>
                      <a:b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</a:br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Research Area</a:t>
                      </a:r>
                      <a:endParaRPr lang="en-US" altLang="ko-KR" sz="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228600" indent="-228600" algn="just"/>
                      <a:endParaRPr lang="en-US" altLang="ko-KR" sz="8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228600" indent="-228600" algn="just"/>
                      <a:endParaRPr lang="en-US" altLang="ko-KR" sz="8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228600" marR="0" indent="-228600" algn="just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표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912107"/>
              </p:ext>
            </p:extLst>
          </p:nvPr>
        </p:nvGraphicFramePr>
        <p:xfrm>
          <a:off x="115887" y="6355510"/>
          <a:ext cx="6626226" cy="1329600"/>
        </p:xfrm>
        <a:graphic>
          <a:graphicData uri="http://schemas.openxmlformats.org/drawingml/2006/table">
            <a:tbl>
              <a:tblPr/>
              <a:tblGrid>
                <a:gridCol w="216769"/>
                <a:gridCol w="936105"/>
                <a:gridCol w="1106580"/>
                <a:gridCol w="904693"/>
                <a:gridCol w="1833245"/>
                <a:gridCol w="814417"/>
                <a:gridCol w="814417"/>
              </a:tblGrid>
              <a:tr h="0"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003D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회사</a:t>
                      </a:r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/</a:t>
                      </a:r>
                      <a:r>
                        <a:rPr lang="ko-KR" altLang="en-US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기관</a:t>
                      </a:r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/>
                      </a:r>
                      <a:b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</a:br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(Company)</a:t>
                      </a: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부서</a:t>
                      </a:r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/>
                      </a:r>
                      <a:b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</a:br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(Department)</a:t>
                      </a: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직위</a:t>
                      </a:r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/>
                      </a:r>
                      <a:b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</a:br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(Position)</a:t>
                      </a: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담당 업무</a:t>
                      </a:r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/>
                      </a:r>
                      <a:b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</a:br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(Duty &amp; Responsibility)</a:t>
                      </a: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기간</a:t>
                      </a:r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(From-To)</a:t>
                      </a: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YYYY.MM</a:t>
                      </a:r>
                      <a:endParaRPr lang="ko-KR" altLang="en-US" sz="8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YYYY.MM</a:t>
                      </a:r>
                      <a:endParaRPr lang="ko-KR" altLang="en-US" sz="8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" name="Text Box 80"/>
          <p:cNvSpPr txBox="1">
            <a:spLocks noChangeArrowheads="1"/>
          </p:cNvSpPr>
          <p:nvPr/>
        </p:nvSpPr>
        <p:spPr bwMode="auto">
          <a:xfrm rot="-5400000">
            <a:off x="-220027" y="6875655"/>
            <a:ext cx="933450" cy="28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ko-KR" sz="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Work Experience</a:t>
            </a:r>
            <a:endParaRPr lang="en-US" altLang="ko-KR" sz="8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23" name="표 22"/>
          <p:cNvGraphicFramePr>
            <a:graphicFrameLocks noGrp="1"/>
          </p:cNvGraphicFramePr>
          <p:nvPr/>
        </p:nvGraphicFramePr>
        <p:xfrm>
          <a:off x="115607" y="7774787"/>
          <a:ext cx="6626506" cy="857256"/>
        </p:xfrm>
        <a:graphic>
          <a:graphicData uri="http://schemas.openxmlformats.org/drawingml/2006/table">
            <a:tbl>
              <a:tblPr/>
              <a:tblGrid>
                <a:gridCol w="216141"/>
                <a:gridCol w="1564867"/>
                <a:gridCol w="1515628"/>
                <a:gridCol w="1814242"/>
                <a:gridCol w="1515628"/>
              </a:tblGrid>
              <a:tr h="428628"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003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졸업예정시기</a:t>
                      </a:r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/>
                      </a:r>
                      <a:b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</a:br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(Expected</a:t>
                      </a:r>
                      <a:r>
                        <a:rPr lang="en-US" altLang="ko-KR" sz="8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Date of Degree)</a:t>
                      </a:r>
                      <a:endParaRPr lang="en-US" altLang="ko-KR" sz="8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endParaRPr lang="en-US" altLang="ko-KR" sz="8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입사가능시기</a:t>
                      </a:r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/>
                      </a:r>
                      <a:b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</a:br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(Possible</a:t>
                      </a:r>
                      <a:r>
                        <a:rPr lang="en-US" altLang="ko-KR" sz="8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Date of Starting Work)</a:t>
                      </a:r>
                      <a:endParaRPr lang="en-US" altLang="ko-KR" sz="8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endParaRPr lang="en-US" altLang="ko-KR" sz="8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향후 희망 연구분야</a:t>
                      </a:r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/>
                      </a:r>
                      <a:b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</a:br>
                      <a:r>
                        <a:rPr lang="en-US" altLang="ko-KR" sz="8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(Interested</a:t>
                      </a:r>
                      <a:r>
                        <a:rPr lang="en-US" altLang="ko-KR" sz="8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Individual Field)</a:t>
                      </a:r>
                      <a:endParaRPr lang="ko-KR" altLang="en-US" sz="8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8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7200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4" name="Text Box 88"/>
          <p:cNvSpPr txBox="1">
            <a:spLocks noChangeArrowheads="1"/>
          </p:cNvSpPr>
          <p:nvPr/>
        </p:nvSpPr>
        <p:spPr bwMode="auto">
          <a:xfrm rot="-5400000">
            <a:off x="-264477" y="8099683"/>
            <a:ext cx="102235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Future Plan</a:t>
            </a:r>
            <a:endParaRPr lang="en-US" altLang="ko-KR" sz="8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" name="Text Box 80"/>
          <p:cNvSpPr txBox="1">
            <a:spLocks noChangeArrowheads="1"/>
          </p:cNvSpPr>
          <p:nvPr/>
        </p:nvSpPr>
        <p:spPr bwMode="auto">
          <a:xfrm rot="-5400000">
            <a:off x="-220027" y="4193526"/>
            <a:ext cx="933450" cy="190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ko-KR" sz="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Education</a:t>
            </a:r>
            <a:endParaRPr lang="en-US" altLang="ko-KR" sz="8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" name="Text Box 80"/>
          <p:cNvSpPr txBox="1">
            <a:spLocks noChangeArrowheads="1"/>
          </p:cNvSpPr>
          <p:nvPr/>
        </p:nvSpPr>
        <p:spPr bwMode="auto">
          <a:xfrm rot="-5400000">
            <a:off x="-220027" y="1330846"/>
            <a:ext cx="933450" cy="190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ko-KR" sz="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Personal Data</a:t>
            </a:r>
            <a:endParaRPr lang="en-US" altLang="ko-KR" sz="8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026" name="Picture 2" descr="D:\CI\LGChem_LOGO_Horizontal_(ENG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224" y="8718580"/>
            <a:ext cx="1288568" cy="373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127</Words>
  <Application>Microsoft Office PowerPoint</Application>
  <PresentationFormat>화면 슬라이드 쇼(4:3)</PresentationFormat>
  <Paragraphs>58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기본 디자인</vt:lpstr>
      <vt:lpstr>PowerPoint 프레젠테이션</vt:lpstr>
    </vt:vector>
  </TitlesOfParts>
  <Company>LG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서철원</dc:creator>
  <cp:lastModifiedBy>이승준/sjleeemail/기술연구원.대전.인사지원팀</cp:lastModifiedBy>
  <cp:revision>81</cp:revision>
  <dcterms:created xsi:type="dcterms:W3CDTF">2004-04-29T03:44:59Z</dcterms:created>
  <dcterms:modified xsi:type="dcterms:W3CDTF">2017-01-25T08:19:04Z</dcterms:modified>
</cp:coreProperties>
</file>